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3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E10AD31-EE9C-4954-89C0-D12EED10F76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2FCEB3-0892-44D3-9C5A-E1109258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17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0"/>
            <a:ext cx="5791200" cy="5410200"/>
          </a:xfrm>
        </p:spPr>
        <p:txBody>
          <a:bodyPr>
            <a:prstTxWarp prst="textButtonPour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Punctuation</a:t>
            </a: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 </a:t>
            </a:r>
            <a:r>
              <a:rPr lang="en-US" sz="24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Torin</a:t>
            </a:r>
            <a:r>
              <a:rPr lang="en-US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Shelby, </a:t>
            </a:r>
            <a:r>
              <a:rPr lang="en-US" sz="24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Keonte</a:t>
            </a:r>
            <a:r>
              <a:rPr lang="en-US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endParaRPr lang="en-US" sz="2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209800"/>
            <a:ext cx="4953000" cy="4038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Can’t live without it</a:t>
            </a:r>
          </a:p>
          <a:p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Grammar-Pol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-152400"/>
            <a:ext cx="194733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0"/>
            <a:ext cx="4876800" cy="7620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Comma 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81600" y="228600"/>
            <a:ext cx="3636498" cy="6477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-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Use commas to separate three or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more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words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phrases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or clauses in a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series-</a:t>
            </a: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-Example-</a:t>
            </a: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We had lunch with Grandma. We ate chicken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mash potatoes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and green beans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-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 commas are necessary when all of the items are connected by conjunctions.-</a:t>
            </a: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-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Use commas between the main clauses in a compound sentence. Place a comma before a coordinating conjunction (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and, but, or, nor, yet,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-Example-</a:t>
            </a: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 would go to the mall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 am far to busy.</a:t>
            </a: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-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Place a comma between coordinate adjectives that precede a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noun-</a:t>
            </a: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-Example-</a:t>
            </a: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I’ve never noticed how much of a fun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easy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and informative class this is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-you may omit the comma between very short main clauses that are connected by a coordinating conjunction unless the comma is need to avoid confusion.</a:t>
            </a: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1)We visited Miami , and the everglades are next. (clear)</a:t>
            </a:r>
          </a:p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2)We visited Miami and the everglades are next.(confusing)</a:t>
            </a: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sz="1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sz="1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Placeholder 6" descr="demotivational-posters-punctuation (1)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994" r="129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Fill in the missing commas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3520440" cy="3124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3) I know my birthday May 21 1998 but I do not know yours.</a:t>
            </a:r>
            <a:endParaRPr lang="en-US" sz="20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178808" y="3581400"/>
            <a:ext cx="3520440" cy="31242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4) For the slumber party I’ll take my sleeping bag toothbrush and PJs but tomorrow I’ll bring my tent so we can sleep out side</a:t>
            </a:r>
            <a:r>
              <a:rPr lang="en-US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2326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1) I love sports but I do not understand them as well as other might.</a:t>
            </a:r>
            <a:endParaRPr lang="en-US" sz="2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240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2) I love all animals. I love cats dogs and even wild animals.</a:t>
            </a:r>
            <a:endParaRPr lang="en-US" sz="2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ee-powerpoint-animated-backgrounds-640x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470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029200" cy="838200"/>
          </a:xfrm>
        </p:spPr>
        <p:txBody>
          <a:bodyPr>
            <a:prstTxWarp prst="textCascadeUp">
              <a:avLst/>
            </a:prstTxWarp>
            <a:normAutofit fontScale="90000"/>
          </a:bodyPr>
          <a:lstStyle/>
          <a:p>
            <a:r>
              <a:rPr lang="en-US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                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Semicolon</a:t>
            </a:r>
            <a:r>
              <a:rPr lang="en-US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endParaRPr lang="en-US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4800600" cy="6629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-use semicolons to separate main clauses that are not joined by a coordinating conjunction (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and, but, or, nor, yet,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and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for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)-</a:t>
            </a:r>
            <a:endParaRPr lang="en-US" sz="1400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In general, a conjunctive adverb or an expression such as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for example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is followed by a comma-</a:t>
            </a:r>
            <a:endParaRPr lang="en-US" sz="1400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-Example-</a:t>
            </a:r>
            <a:endParaRPr lang="en-US" sz="1400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France is a beautiful tourist attraction know for it’s divine food</a:t>
            </a:r>
            <a:r>
              <a:rPr lang="en-US" sz="1400" b="1" dirty="0" smtClean="0">
                <a:ln w="1905"/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;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it’s also known for being the most romantic  country.    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-use semicolons to separate main clauses joined by a conjunctive adverb (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such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as,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however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therefore, nevertheless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moreover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further more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, and s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ubsequently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) or by an expression such as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for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example-</a:t>
            </a:r>
            <a:endParaRPr lang="en-US" sz="1400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-Example-</a:t>
            </a:r>
          </a:p>
          <a:p>
            <a:pPr algn="ctr">
              <a:buNone/>
            </a:pPr>
            <a:r>
              <a:rPr lang="en-US" sz="1400" i="1" dirty="0" err="1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Jonhny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Depp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appeared in many films</a:t>
            </a:r>
            <a:r>
              <a:rPr lang="en-US" sz="1400" b="1" dirty="0" smtClean="0">
                <a:ln w="1905"/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;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en-US" sz="1400" b="1" dirty="0" smtClean="0">
                <a:ln w="1905"/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such as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Pirates of the Caribbean, Edward Scissor Hands, Alice in Wonder land,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and many more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-use semicolons to separate the items in a series when the items contain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commas-</a:t>
            </a:r>
            <a:endParaRPr lang="en-US" sz="1400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-Example-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The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Kushites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, like the ancient Egyptians they conquered, worshipped Ra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;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the god of sky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;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Iris, the great mother goddess and Horus the god of the underworld. 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-semicolons are used so the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comma and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is not over used in a sentence-</a:t>
            </a:r>
          </a:p>
          <a:p>
            <a:pPr algn="ctr">
              <a:buNone/>
            </a:pPr>
            <a:endParaRPr lang="en-US" sz="1400" dirty="0" smtClean="0"/>
          </a:p>
        </p:txBody>
      </p:sp>
      <p:pic>
        <p:nvPicPr>
          <p:cNvPr id="5" name="Content Placeholder 4" descr="603446_f2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24765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8429-hd-color-background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Above"/>
              <a:lightRig rig="threePt" dir="t"/>
            </a:scene3d>
          </a:bodyPr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Fill in missing semicolons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3520440" cy="2286000"/>
          </a:xfrm>
        </p:spPr>
        <p:txBody>
          <a:bodyPr>
            <a:norm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 For our vacation we went to </a:t>
            </a:r>
            <a:r>
              <a:rPr lang="en-US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World </a:t>
            </a: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Orlando Florida to our relatives they live in Kentucky and lastly</a:t>
            </a:r>
            <a:r>
              <a:rPr lang="en-US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Six Flags </a:t>
            </a: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also in Kentucky.</a:t>
            </a:r>
            <a:endParaRPr lang="en-US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91000" y="4191000"/>
            <a:ext cx="3520440" cy="2286000"/>
          </a:xfrm>
        </p:spPr>
        <p:txBody>
          <a:bodyPr>
            <a:norm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4) I think we should order </a:t>
            </a:r>
            <a:r>
              <a:rPr lang="en-US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Dominos </a:t>
            </a: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 good pizza place however the burger place is less expensive</a:t>
            </a:r>
            <a:endParaRPr lang="en-US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520440" cy="2707760"/>
          </a:xfrm>
        </p:spPr>
        <p:txBody>
          <a:bodyPr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In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early times , Kush was famous for its ebony, ivory, gold, silver, incense, wood, and Horus, the son of Osiris.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2783960"/>
          </a:xfrm>
        </p:spPr>
        <p:txBody>
          <a:bodyPr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Robeson appeared in many plays and musicals for example, he starred in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Othello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Porgy and Bess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790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_abstract_by_TYGER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609600"/>
          </a:xfrm>
        </p:spPr>
        <p:txBody>
          <a:bodyPr/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Colon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0"/>
            <a:ext cx="3520440" cy="251460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-Use a colon to introduce material that illustrates or explains the preceding material-</a:t>
            </a:r>
          </a:p>
          <a:p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-examples-</a:t>
            </a:r>
          </a:p>
          <a:p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often wish that my parents had had more than one child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They worry to much about me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67200" y="3810000"/>
            <a:ext cx="3432048" cy="2514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-Use a colon to introduce a long or formal quotation-</a:t>
            </a:r>
          </a:p>
          <a:p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-A formal quotation is often preceded by such words as </a:t>
            </a:r>
            <a:r>
              <a:rPr lang="en-US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these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following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or</a:t>
            </a:r>
            <a:r>
              <a:rPr lang="en-US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as follow-</a:t>
            </a:r>
            <a:endParaRPr lang="en-US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533400"/>
            <a:ext cx="3520440" cy="3429000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-Use the colon to introduce a list, use words such </a:t>
            </a:r>
            <a:r>
              <a:rPr lang="en-US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 the following, or as follows-</a:t>
            </a:r>
          </a:p>
          <a:p>
            <a:pPr>
              <a:buNone/>
            </a:pPr>
            <a:r>
              <a:rPr lang="en-US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-do not use a colon to introduce a list if the list immediately follows a verb or a </a:t>
            </a:r>
            <a:r>
              <a:rPr lang="en-US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preposition-</a:t>
            </a:r>
          </a:p>
          <a:p>
            <a:pPr>
              <a:buNone/>
            </a:pPr>
            <a:r>
              <a:rPr lang="en-US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-examples-</a:t>
            </a:r>
          </a:p>
          <a:p>
            <a:pPr>
              <a:buNone/>
            </a:pPr>
            <a:r>
              <a:rPr lang="en-US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science test will have the following</a:t>
            </a:r>
            <a:r>
              <a:rPr lang="en-US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:</a:t>
            </a:r>
            <a:r>
              <a:rPr lang="en-US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cell cycle, osmosis, and mitosis.</a:t>
            </a:r>
          </a:p>
          <a:p>
            <a:pPr>
              <a:buNone/>
            </a:pPr>
            <a:endParaRPr lang="en-US" sz="1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Content Placeholder 14" descr="grammarpolice.gif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 contrast="74000"/>
          </a:blip>
          <a:stretch>
            <a:fillRect/>
          </a:stretch>
        </p:blipFill>
        <p:spPr>
          <a:xfrm>
            <a:off x="5257800" y="152400"/>
            <a:ext cx="3324225" cy="3276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Other uses of colons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-use a colon for time, and in bible references, and after the salutation of a business letter-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352044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-Examples-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1)12:30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a.m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2)Genesis 7:20-24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3)Sir: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4)4:00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p.m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5)Dear mom:</a:t>
            </a:r>
          </a:p>
          <a:p>
            <a:pPr>
              <a:buNone/>
            </a:pP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RE_PURPLE__Wallpaper_nzb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Above"/>
              <a:lightRig rig="threePt" dir="t"/>
            </a:scene3d>
          </a:bodyPr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Fill in missing colons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67200"/>
            <a:ext cx="3520440" cy="2133600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3)I took the liberty of make a shopping list. We will need to buy these things milk, eggs, and bacon.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267200"/>
            <a:ext cx="3520440" cy="2133600"/>
          </a:xfrm>
        </p:spPr>
        <p:txBody>
          <a:bodyPr>
            <a:norm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4)In 2009 a new research was formed for life on Mars even though many people believe its impossible.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2555360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1) Mrs. Hopkins asked us to write an essay on the following African saying “It is the rainy season that gives wealth”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2555360"/>
          </a:xfrm>
        </p:spPr>
        <p:txBody>
          <a:bodyPr>
            <a:normAutofit lnSpcReduction="10000"/>
            <a:scene3d>
              <a:camera prst="perspectiveHeroicExtremeLeftFacing"/>
              <a:lightRig rig="threePt" dir="t"/>
            </a:scene3d>
          </a:bodyPr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2)Dear Lindsey I can’t wait until we see each other this summer. I wonder what time it is where you live right now, It’s 5 30 here.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-and-blue-tw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11680"/>
            <a:ext cx="7239000" cy="4846320"/>
          </a:xfrm>
        </p:spPr>
        <p:txBody>
          <a:bodyPr>
            <a:prstTxWarp prst="textButtonPour">
              <a:avLst/>
            </a:prstTxWarp>
            <a:normAutofit/>
          </a:bodyPr>
          <a:lstStyle/>
          <a:p>
            <a:pPr>
              <a:buNone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The End</a:t>
            </a:r>
          </a:p>
          <a:p>
            <a:pPr>
              <a:buNone/>
            </a:pP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 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</a:t>
            </a:r>
          </a:p>
          <a:p>
            <a:pPr>
              <a:buNone/>
            </a:pP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310</TotalTime>
  <Words>857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     Punctuation      By Torin, Shelby, Keonte, </vt:lpstr>
      <vt:lpstr>The Comma </vt:lpstr>
      <vt:lpstr>Fill in the missing commas</vt:lpstr>
      <vt:lpstr>                 Semicolon </vt:lpstr>
      <vt:lpstr>Fill in missing semicolons</vt:lpstr>
      <vt:lpstr>Colon</vt:lpstr>
      <vt:lpstr>Other uses of colons</vt:lpstr>
      <vt:lpstr>Fill in missing colons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JonesFamily</dc:creator>
  <cp:lastModifiedBy>JonesFamily</cp:lastModifiedBy>
  <cp:revision>32</cp:revision>
  <dcterms:created xsi:type="dcterms:W3CDTF">2012-11-07T23:42:28Z</dcterms:created>
  <dcterms:modified xsi:type="dcterms:W3CDTF">2012-11-09T01:14:45Z</dcterms:modified>
</cp:coreProperties>
</file>