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10AD31-EE9C-4954-89C0-D12EED10F769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2FCEB3-0892-44D3-9C5A-E11092582E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0"/>
            <a:ext cx="5105400" cy="5410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Punctuation</a:t>
            </a:r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n-US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24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By </a:t>
            </a:r>
            <a:r>
              <a:rPr lang="en-US" sz="2400" cap="none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Torin</a:t>
            </a:r>
            <a:r>
              <a:rPr lang="en-US" sz="24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Shelby, </a:t>
            </a:r>
            <a:r>
              <a:rPr lang="en-US" sz="2400" cap="none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Keonte</a:t>
            </a:r>
            <a:r>
              <a:rPr lang="en-US" sz="2400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Deon</a:t>
            </a:r>
            <a:endParaRPr lang="en-US" sz="24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1752600"/>
            <a:ext cx="4953000" cy="4038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Can’t live without it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28600"/>
            <a:ext cx="3124200" cy="1447800"/>
          </a:xfrm>
        </p:spPr>
        <p:txBody>
          <a:bodyPr/>
          <a:lstStyle/>
          <a:p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Comma </a:t>
            </a:r>
            <a:endParaRPr lang="en-US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81600" y="1981200"/>
            <a:ext cx="3636498" cy="47244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Use commas to separate three or more words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phrases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or clauses in a series</a:t>
            </a:r>
          </a:p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-Examples-</a:t>
            </a: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We had lunch with Grandma. We ate chicken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mash potatoes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and green beans.</a:t>
            </a:r>
          </a:p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-Use commas between the main clauses in a compound sentence. Place a comma before a coordinating conjunction (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and, but, or, nor, yet,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-Examples-</a:t>
            </a: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 would go to the mall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 am far to busy.</a:t>
            </a:r>
          </a:p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-Place a comma between coordinate adjectives that precede a noun</a:t>
            </a:r>
          </a:p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-Examples-</a:t>
            </a: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I’ve never noticed how much of a fun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easy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and informative class this is.</a:t>
            </a:r>
          </a:p>
          <a:p>
            <a:endParaRPr lang="en-US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7" name="Picture Placeholder 6" descr="demotivational-posters-punctuation 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994" r="12994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Fill in the missing commas</a:t>
            </a:r>
            <a:endParaRPr lang="en-US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3581400"/>
            <a:ext cx="3520440" cy="3124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3) Well even though I have homework I’ll still go to the game with my friends.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178808" y="3581400"/>
            <a:ext cx="3520440" cy="31242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4) For the slumber party I’ll take my sleeping bag toothbrush and PJs but tomorrow I’ll bring my tent so we can sleep out side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2326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1) I love sports but I do not understand them as well as other might.</a:t>
            </a:r>
            <a:endParaRPr lang="en-US" sz="20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2402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2) I love all animals. I love cats dogs and even wild animals.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6248400" cy="1066800"/>
          </a:xfrm>
        </p:spPr>
        <p:txBody>
          <a:bodyPr/>
          <a:lstStyle/>
          <a:p>
            <a:r>
              <a:rPr lang="en-US" dirty="0" smtClean="0"/>
              <a:t>                 </a:t>
            </a:r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Semicolon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"/>
            <a:ext cx="352044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200" dirty="0" smtClean="0"/>
              <a:t>-use semicolons to separate main clauses that are not joined by a coordinating conjunction (</a:t>
            </a:r>
            <a:r>
              <a:rPr lang="en-US" sz="1200" i="1" dirty="0" smtClean="0"/>
              <a:t>and, but, or, nor, yet, </a:t>
            </a:r>
            <a:r>
              <a:rPr lang="en-US" sz="1200" dirty="0" smtClean="0"/>
              <a:t>and</a:t>
            </a:r>
            <a:r>
              <a:rPr lang="en-US" sz="1200" i="1" dirty="0" smtClean="0"/>
              <a:t> for)</a:t>
            </a:r>
          </a:p>
          <a:p>
            <a:pPr algn="ctr">
              <a:buNone/>
            </a:pPr>
            <a:r>
              <a:rPr lang="en-US" sz="1200" dirty="0" smtClean="0"/>
              <a:t>-Examples-</a:t>
            </a:r>
          </a:p>
          <a:p>
            <a:pPr algn="ctr">
              <a:buNone/>
            </a:pPr>
            <a:r>
              <a:rPr lang="en-US" sz="1200" dirty="0" smtClean="0"/>
              <a:t>France is a beautiful tourist attraction know for it’s divine food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r>
              <a:rPr lang="en-US" sz="1200" dirty="0" smtClean="0"/>
              <a:t> it’s also known for being the most romantic  country.    </a:t>
            </a:r>
          </a:p>
          <a:p>
            <a:pPr algn="ctr">
              <a:buNone/>
            </a:pPr>
            <a:r>
              <a:rPr lang="en-US" sz="1200" dirty="0" smtClean="0"/>
              <a:t>-use semicolons to separate main clauses joined by a conjunctive adverb (such as, </a:t>
            </a:r>
            <a:r>
              <a:rPr lang="en-US" sz="1200" i="1" dirty="0" smtClean="0"/>
              <a:t>however</a:t>
            </a:r>
            <a:r>
              <a:rPr lang="en-US" sz="1200" dirty="0" smtClean="0"/>
              <a:t>, </a:t>
            </a:r>
            <a:r>
              <a:rPr lang="en-US" sz="1200" i="1" dirty="0" smtClean="0"/>
              <a:t>therefore, nevertheless</a:t>
            </a:r>
            <a:r>
              <a:rPr lang="en-US" sz="1200" dirty="0" smtClean="0"/>
              <a:t>, </a:t>
            </a:r>
            <a:r>
              <a:rPr lang="en-US" sz="1200" i="1" dirty="0" smtClean="0"/>
              <a:t>moreover</a:t>
            </a:r>
            <a:r>
              <a:rPr lang="en-US" sz="1200" dirty="0" smtClean="0"/>
              <a:t>, </a:t>
            </a:r>
            <a:r>
              <a:rPr lang="en-US" sz="1200" i="1" dirty="0" smtClean="0"/>
              <a:t>further more</a:t>
            </a:r>
            <a:r>
              <a:rPr lang="en-US" sz="1200" dirty="0" smtClean="0"/>
              <a:t>, and s</a:t>
            </a:r>
            <a:r>
              <a:rPr lang="en-US" sz="1200" i="1" dirty="0" smtClean="0"/>
              <a:t>ubsequently</a:t>
            </a:r>
            <a:r>
              <a:rPr lang="en-US" sz="1200" dirty="0" smtClean="0"/>
              <a:t>) or by an expression such as </a:t>
            </a:r>
            <a:r>
              <a:rPr lang="en-US" sz="1200" i="1" dirty="0" smtClean="0"/>
              <a:t>for example</a:t>
            </a:r>
          </a:p>
          <a:p>
            <a:pPr algn="ctr">
              <a:buNone/>
            </a:pPr>
            <a:r>
              <a:rPr lang="en-US" sz="1200" dirty="0" smtClean="0"/>
              <a:t>-Example-</a:t>
            </a:r>
          </a:p>
          <a:p>
            <a:pPr algn="ctr">
              <a:buNone/>
            </a:pPr>
            <a:r>
              <a:rPr lang="en-US" sz="1200" i="1" dirty="0" err="1" smtClean="0"/>
              <a:t>Jonhny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Depp</a:t>
            </a:r>
            <a:r>
              <a:rPr lang="en-US" sz="1200" i="1" dirty="0" smtClean="0"/>
              <a:t>  </a:t>
            </a:r>
            <a:r>
              <a:rPr lang="en-US" sz="1200" dirty="0" smtClean="0"/>
              <a:t>appeared in many films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r>
              <a:rPr lang="en-US" sz="1200" dirty="0" smtClean="0"/>
              <a:t> </a:t>
            </a:r>
            <a:r>
              <a:rPr lang="en-U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such as </a:t>
            </a:r>
            <a:r>
              <a:rPr lang="en-US" sz="1200" i="1" dirty="0" smtClean="0"/>
              <a:t>Pirates of the Caribbean, Edward Scissor Hands, Alice in Wonder land, </a:t>
            </a:r>
            <a:r>
              <a:rPr lang="en-US" sz="1200" dirty="0" smtClean="0"/>
              <a:t>and many more</a:t>
            </a:r>
            <a:r>
              <a:rPr lang="en-US" sz="1200" i="1" dirty="0" smtClean="0"/>
              <a:t>.</a:t>
            </a:r>
          </a:p>
          <a:p>
            <a:pPr algn="ctr">
              <a:buNone/>
            </a:pPr>
            <a:r>
              <a:rPr lang="en-US" sz="1400" dirty="0" smtClean="0"/>
              <a:t>-use semicolons to separate the items in a series when the items contain commas</a:t>
            </a:r>
          </a:p>
          <a:p>
            <a:pPr algn="ctr">
              <a:buNone/>
            </a:pPr>
            <a:r>
              <a:rPr lang="en-US" sz="1400" i="1" smtClean="0"/>
              <a:t>-Examples-</a:t>
            </a:r>
          </a:p>
          <a:p>
            <a:pPr algn="ctr">
              <a:buNone/>
            </a:pPr>
            <a:endParaRPr lang="en-US" sz="1400" i="1" dirty="0" smtClean="0"/>
          </a:p>
        </p:txBody>
      </p:sp>
      <p:pic>
        <p:nvPicPr>
          <p:cNvPr id="5" name="Content Placeholder 4" descr="603446_f26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76400"/>
            <a:ext cx="3276600" cy="452422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346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     Punctuation      By Torin, Shelby, Keonte, Deon</vt:lpstr>
      <vt:lpstr>The Comma </vt:lpstr>
      <vt:lpstr>Fill in the missing commas</vt:lpstr>
      <vt:lpstr>                 Semicolon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JonesFamily</dc:creator>
  <cp:lastModifiedBy>JonesFamily</cp:lastModifiedBy>
  <cp:revision>11</cp:revision>
  <dcterms:created xsi:type="dcterms:W3CDTF">2012-11-07T23:42:28Z</dcterms:created>
  <dcterms:modified xsi:type="dcterms:W3CDTF">2012-11-08T01:25:40Z</dcterms:modified>
</cp:coreProperties>
</file>